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3286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20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12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200" cy="94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240" cy="156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316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2025-08-05T01:43:10Z</dcterms:modified>
  <cp:revision>29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